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77" r:id="rId3"/>
    <p:sldId id="280" r:id="rId4"/>
    <p:sldId id="281" r:id="rId5"/>
    <p:sldId id="269" r:id="rId6"/>
    <p:sldId id="27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D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3B7-6606-4DE8-A3ED-C0B7077E37B8}" type="datetimeFigureOut">
              <a:rPr lang="nl-NL" smtClean="0"/>
              <a:t>3-4-2020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01B7E828-F988-445C-BBCD-8902E6BBF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994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3B7-6606-4DE8-A3ED-C0B7077E37B8}" type="datetimeFigureOut">
              <a:rPr lang="nl-NL" smtClean="0"/>
              <a:t>3-4-2020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E828-F988-445C-BBCD-8902E6BBF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630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3B7-6606-4DE8-A3ED-C0B7077E37B8}" type="datetimeFigureOut">
              <a:rPr lang="nl-NL" smtClean="0"/>
              <a:t>3-4-2020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E828-F988-445C-BBCD-8902E6BBF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470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3B7-6606-4DE8-A3ED-C0B7077E37B8}" type="datetimeFigureOut">
              <a:rPr lang="nl-NL" smtClean="0"/>
              <a:t>3-4-2020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E828-F988-445C-BBCD-8902E6BBF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440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029D3B7-6606-4DE8-A3ED-C0B7077E37B8}" type="datetimeFigureOut">
              <a:rPr lang="nl-NL" smtClean="0"/>
              <a:t>3-4-2020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nl-N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1B7E828-F988-445C-BBCD-8902E6BBF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872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3B7-6606-4DE8-A3ED-C0B7077E37B8}" type="datetimeFigureOut">
              <a:rPr lang="nl-NL" smtClean="0"/>
              <a:t>3-4-2020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E828-F988-445C-BBCD-8902E6BBF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26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3B7-6606-4DE8-A3ED-C0B7077E37B8}" type="datetimeFigureOut">
              <a:rPr lang="nl-NL" smtClean="0"/>
              <a:t>3-4-2020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E828-F988-445C-BBCD-8902E6BBF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846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3B7-6606-4DE8-A3ED-C0B7077E37B8}" type="datetimeFigureOut">
              <a:rPr lang="nl-NL" smtClean="0"/>
              <a:t>3-4-2020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E828-F988-445C-BBCD-8902E6BBF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249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3B7-6606-4DE8-A3ED-C0B7077E37B8}" type="datetimeFigureOut">
              <a:rPr lang="nl-NL" smtClean="0"/>
              <a:t>3-4-2020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E828-F988-445C-BBCD-8902E6BBF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220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3B7-6606-4DE8-A3ED-C0B7077E37B8}" type="datetimeFigureOut">
              <a:rPr lang="nl-NL" smtClean="0"/>
              <a:t>3-4-2020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E828-F988-445C-BBCD-8902E6BBF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243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3B7-6606-4DE8-A3ED-C0B7077E37B8}" type="datetimeFigureOut">
              <a:rPr lang="nl-NL" smtClean="0"/>
              <a:t>3-4-2020</a:t>
            </a:fld>
            <a:endParaRPr lang="nl-N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7E828-F988-445C-BBCD-8902E6BBF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16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029D3B7-6606-4DE8-A3ED-C0B7077E37B8}" type="datetimeFigureOut">
              <a:rPr lang="nl-NL" smtClean="0"/>
              <a:t>3-4-2020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01B7E828-F988-445C-BBCD-8902E6BBF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31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C00B45-E2C9-49C8-91A9-CAEA8CB47B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Welkom bij Wiskunde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84F8F01-AECF-40E9-A99D-62E63CCC8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4389120"/>
            <a:ext cx="2426533" cy="1333500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BFC57436-2557-4BE5-9A2D-EEC1236594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319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77DE0A-EF5A-49EE-96FF-4A6DE8B9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Je leert in 8.1: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60A509-7B96-4E0A-96CA-51433FA27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2800" dirty="0"/>
          </a:p>
          <a:p>
            <a:pPr lvl="0"/>
            <a:r>
              <a:rPr lang="nl-NL" dirty="0"/>
              <a:t>Hoe je van procenten naar aantallen gaat.</a:t>
            </a:r>
          </a:p>
        </p:txBody>
      </p:sp>
    </p:spTree>
    <p:extLst>
      <p:ext uri="{BB962C8B-B14F-4D97-AF65-F5344CB8AC3E}">
        <p14:creationId xmlns:p14="http://schemas.microsoft.com/office/powerpoint/2010/main" val="3239252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AE4417-2234-46D6-A2F2-3572CA654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8.1 van procenten naar aantallen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BA002D-2EF9-4BB7-BAEA-F5F0DF799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7ECC185-CBA9-4D4E-A90B-FB49E39F05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48" t="43256" r="24651" b="15814"/>
          <a:stretch/>
        </p:blipFill>
        <p:spPr>
          <a:xfrm>
            <a:off x="7974418" y="1813064"/>
            <a:ext cx="3484007" cy="435913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A4428D0-5DE7-4D74-BB88-573265470B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22" t="42946" r="42529" b="28837"/>
          <a:stretch/>
        </p:blipFill>
        <p:spPr>
          <a:xfrm>
            <a:off x="2254102" y="1813064"/>
            <a:ext cx="5814486" cy="304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91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08B37-5A8B-4471-9286-64915C03B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 oefenen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E18E28-1C42-4363-AC5A-052E334A9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A5E235D-778F-4237-A252-734911FD54F1}"/>
              </a:ext>
            </a:extLst>
          </p:cNvPr>
          <p:cNvSpPr txBox="1"/>
          <p:nvPr/>
        </p:nvSpPr>
        <p:spPr>
          <a:xfrm>
            <a:off x="7804450" y="2558679"/>
            <a:ext cx="528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7030A0"/>
                </a:solidFill>
              </a:rPr>
              <a:t>b. Ze krijgt €19.25 korting.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3DDEFA6-80B0-4CE4-8028-0C7C1ADE52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77" t="69922" r="43750" b="14264"/>
          <a:stretch/>
        </p:blipFill>
        <p:spPr>
          <a:xfrm>
            <a:off x="105667" y="1517630"/>
            <a:ext cx="7414062" cy="218564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98CCB2AB-0DC5-4ADA-8FE5-5B10E3499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05" y="4376821"/>
            <a:ext cx="9078235" cy="1250779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A1EDD802-E4A7-4A33-8DDE-7B7129EC80D9}"/>
              </a:ext>
            </a:extLst>
          </p:cNvPr>
          <p:cNvSpPr txBox="1"/>
          <p:nvPr/>
        </p:nvSpPr>
        <p:spPr>
          <a:xfrm>
            <a:off x="1384414" y="4540545"/>
            <a:ext cx="310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Prijs in euro’s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9E95A3B-E836-4B6E-9815-A135D8E8D82B}"/>
              </a:ext>
            </a:extLst>
          </p:cNvPr>
          <p:cNvSpPr txBox="1"/>
          <p:nvPr/>
        </p:nvSpPr>
        <p:spPr>
          <a:xfrm>
            <a:off x="1384413" y="4908910"/>
            <a:ext cx="3109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Procenten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EC5BEE5-9121-446F-88C7-765FA7DE3AA6}"/>
              </a:ext>
            </a:extLst>
          </p:cNvPr>
          <p:cNvSpPr txBox="1"/>
          <p:nvPr/>
        </p:nvSpPr>
        <p:spPr>
          <a:xfrm>
            <a:off x="4928096" y="4924439"/>
            <a:ext cx="98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100%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0B92191-CAF6-4792-8E82-1033234C4AED}"/>
              </a:ext>
            </a:extLst>
          </p:cNvPr>
          <p:cNvSpPr txBox="1"/>
          <p:nvPr/>
        </p:nvSpPr>
        <p:spPr>
          <a:xfrm>
            <a:off x="5084863" y="4540544"/>
            <a:ext cx="98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55,-</a:t>
            </a:r>
          </a:p>
        </p:txBody>
      </p:sp>
      <p:sp>
        <p:nvSpPr>
          <p:cNvPr id="18" name="Pijl: gekromd omhoog 17">
            <a:extLst>
              <a:ext uri="{FF2B5EF4-FFF2-40B4-BE49-F238E27FC236}">
                <a16:creationId xmlns:a16="http://schemas.microsoft.com/office/drawing/2014/main" id="{C8A4B964-7272-4B1F-9F6A-D6EFEC7D64AE}"/>
              </a:ext>
            </a:extLst>
          </p:cNvPr>
          <p:cNvSpPr/>
          <p:nvPr/>
        </p:nvSpPr>
        <p:spPr>
          <a:xfrm>
            <a:off x="5600769" y="5528644"/>
            <a:ext cx="1584176" cy="50405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A861A38-0743-4EFF-A65F-1703627C90FD}"/>
              </a:ext>
            </a:extLst>
          </p:cNvPr>
          <p:cNvSpPr txBox="1"/>
          <p:nvPr/>
        </p:nvSpPr>
        <p:spPr>
          <a:xfrm>
            <a:off x="5899502" y="6032703"/>
            <a:ext cx="98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:100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359FF543-7406-40D6-8EFC-FA2C937D346A}"/>
              </a:ext>
            </a:extLst>
          </p:cNvPr>
          <p:cNvSpPr txBox="1"/>
          <p:nvPr/>
        </p:nvSpPr>
        <p:spPr>
          <a:xfrm>
            <a:off x="6662458" y="4919174"/>
            <a:ext cx="98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1%</a:t>
            </a:r>
          </a:p>
        </p:txBody>
      </p:sp>
      <p:sp>
        <p:nvSpPr>
          <p:cNvPr id="22" name="Pijl: gekromd omhoog 21">
            <a:extLst>
              <a:ext uri="{FF2B5EF4-FFF2-40B4-BE49-F238E27FC236}">
                <a16:creationId xmlns:a16="http://schemas.microsoft.com/office/drawing/2014/main" id="{FC2ADE14-0A90-4934-B464-FE180C66A165}"/>
              </a:ext>
            </a:extLst>
          </p:cNvPr>
          <p:cNvSpPr/>
          <p:nvPr/>
        </p:nvSpPr>
        <p:spPr>
          <a:xfrm>
            <a:off x="7519729" y="5578122"/>
            <a:ext cx="1584176" cy="50405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1FB0DFB4-C188-46AE-95D4-EAFF402D7FAE}"/>
              </a:ext>
            </a:extLst>
          </p:cNvPr>
          <p:cNvSpPr txBox="1"/>
          <p:nvPr/>
        </p:nvSpPr>
        <p:spPr>
          <a:xfrm>
            <a:off x="7904781" y="6115495"/>
            <a:ext cx="98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x 35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D46C8B11-536E-48B8-9E09-306E8E1C8856}"/>
              </a:ext>
            </a:extLst>
          </p:cNvPr>
          <p:cNvSpPr txBox="1"/>
          <p:nvPr/>
        </p:nvSpPr>
        <p:spPr>
          <a:xfrm>
            <a:off x="8388260" y="4919174"/>
            <a:ext cx="98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35%</a:t>
            </a:r>
          </a:p>
        </p:txBody>
      </p:sp>
      <p:sp>
        <p:nvSpPr>
          <p:cNvPr id="25" name="Pijl: gekromd omlaag 24">
            <a:extLst>
              <a:ext uri="{FF2B5EF4-FFF2-40B4-BE49-F238E27FC236}">
                <a16:creationId xmlns:a16="http://schemas.microsoft.com/office/drawing/2014/main" id="{57F3F259-D8C2-4331-813B-E30FEE694536}"/>
              </a:ext>
            </a:extLst>
          </p:cNvPr>
          <p:cNvSpPr/>
          <p:nvPr/>
        </p:nvSpPr>
        <p:spPr>
          <a:xfrm>
            <a:off x="5567921" y="3985709"/>
            <a:ext cx="1587891" cy="4468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5E34E499-011B-40C4-96E8-7701D82339DD}"/>
              </a:ext>
            </a:extLst>
          </p:cNvPr>
          <p:cNvSpPr txBox="1"/>
          <p:nvPr/>
        </p:nvSpPr>
        <p:spPr>
          <a:xfrm>
            <a:off x="5914805" y="3494177"/>
            <a:ext cx="98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:100</a:t>
            </a:r>
          </a:p>
        </p:txBody>
      </p:sp>
      <p:sp>
        <p:nvSpPr>
          <p:cNvPr id="28" name="Pijl: gekromd omlaag 27">
            <a:extLst>
              <a:ext uri="{FF2B5EF4-FFF2-40B4-BE49-F238E27FC236}">
                <a16:creationId xmlns:a16="http://schemas.microsoft.com/office/drawing/2014/main" id="{2123B141-79E4-4FE7-BFC5-F6C1CBB26B3A}"/>
              </a:ext>
            </a:extLst>
          </p:cNvPr>
          <p:cNvSpPr/>
          <p:nvPr/>
        </p:nvSpPr>
        <p:spPr>
          <a:xfrm>
            <a:off x="7513955" y="3929989"/>
            <a:ext cx="1587891" cy="4468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5B34C169-B72E-4C70-BF76-FDF5EC8E0C8E}"/>
              </a:ext>
            </a:extLst>
          </p:cNvPr>
          <p:cNvSpPr txBox="1"/>
          <p:nvPr/>
        </p:nvSpPr>
        <p:spPr>
          <a:xfrm>
            <a:off x="7904781" y="3494176"/>
            <a:ext cx="98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x 35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A773EC31-814A-422E-A175-507D65BFA603}"/>
              </a:ext>
            </a:extLst>
          </p:cNvPr>
          <p:cNvSpPr txBox="1"/>
          <p:nvPr/>
        </p:nvSpPr>
        <p:spPr>
          <a:xfrm>
            <a:off x="8307900" y="4513470"/>
            <a:ext cx="98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19,25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970FA95F-755E-4E1D-A174-DB8503444239}"/>
              </a:ext>
            </a:extLst>
          </p:cNvPr>
          <p:cNvSpPr txBox="1"/>
          <p:nvPr/>
        </p:nvSpPr>
        <p:spPr>
          <a:xfrm>
            <a:off x="7783899" y="3026203"/>
            <a:ext cx="528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7030A0"/>
                </a:solidFill>
              </a:rPr>
              <a:t>c. 55 – 19.25 = € 35,75 </a:t>
            </a:r>
          </a:p>
        </p:txBody>
      </p:sp>
    </p:spTree>
    <p:extLst>
      <p:ext uri="{BB962C8B-B14F-4D97-AF65-F5344CB8AC3E}">
        <p14:creationId xmlns:p14="http://schemas.microsoft.com/office/powerpoint/2010/main" val="380228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7" grpId="0"/>
      <p:bldP spid="28" grpId="0" animBg="1"/>
      <p:bldP spid="29" grpId="0"/>
      <p:bldP spid="30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3C312-7007-43B2-841D-D26CE4AE0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26BF5D-1C52-4AF1-9325-D2E935F29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66875"/>
            <a:ext cx="10058400" cy="5000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Maak alles van 8.1</a:t>
            </a:r>
          </a:p>
        </p:txBody>
      </p:sp>
    </p:spTree>
    <p:extLst>
      <p:ext uri="{BB962C8B-B14F-4D97-AF65-F5344CB8AC3E}">
        <p14:creationId xmlns:p14="http://schemas.microsoft.com/office/powerpoint/2010/main" val="3799622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51DD3-5510-4514-B3FA-263D79473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C7B13D-00A3-45C5-9D73-DE3148743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/>
              <a:t>Woensdag 8 april:</a:t>
            </a:r>
            <a:endParaRPr lang="nl-NL" sz="2800" dirty="0"/>
          </a:p>
          <a:p>
            <a:pPr marL="0" indent="0">
              <a:buNone/>
            </a:pPr>
            <a:r>
              <a:rPr lang="nl-NL" sz="2800" dirty="0"/>
              <a:t>Maak alles van 8.1</a:t>
            </a:r>
          </a:p>
        </p:txBody>
      </p:sp>
    </p:spTree>
    <p:extLst>
      <p:ext uri="{BB962C8B-B14F-4D97-AF65-F5344CB8AC3E}">
        <p14:creationId xmlns:p14="http://schemas.microsoft.com/office/powerpoint/2010/main" val="29140419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Hout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out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out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hout]]</Template>
  <TotalTime>322</TotalTime>
  <Words>76</Words>
  <Application>Microsoft Office PowerPoint</Application>
  <PresentationFormat>Breedbeeld</PresentationFormat>
  <Paragraphs>25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Rockwell</vt:lpstr>
      <vt:lpstr>Rockwell Condensed</vt:lpstr>
      <vt:lpstr>Wingdings</vt:lpstr>
      <vt:lpstr>Houttype</vt:lpstr>
      <vt:lpstr>Welkom bij Wiskunde</vt:lpstr>
      <vt:lpstr>Je leert in 8.1:</vt:lpstr>
      <vt:lpstr>8.1 van procenten naar aantallen</vt:lpstr>
      <vt:lpstr>Even oefenen</vt:lpstr>
      <vt:lpstr>Aan de slag</vt:lpstr>
      <vt:lpstr>huiswerk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bij Wiskunde</dc:title>
  <dc:creator>Mariëtte Kaptein</dc:creator>
  <cp:lastModifiedBy>Saskia Schroeder</cp:lastModifiedBy>
  <cp:revision>38</cp:revision>
  <dcterms:created xsi:type="dcterms:W3CDTF">2017-08-21T16:10:09Z</dcterms:created>
  <dcterms:modified xsi:type="dcterms:W3CDTF">2020-04-03T10:38:04Z</dcterms:modified>
</cp:coreProperties>
</file>